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9" r:id="rId3"/>
    <p:sldId id="273" r:id="rId4"/>
    <p:sldId id="280" r:id="rId5"/>
    <p:sldId id="274" r:id="rId6"/>
    <p:sldId id="281" r:id="rId7"/>
    <p:sldId id="275" r:id="rId8"/>
    <p:sldId id="284" r:id="rId9"/>
    <p:sldId id="276" r:id="rId10"/>
    <p:sldId id="283" r:id="rId11"/>
    <p:sldId id="277" r:id="rId12"/>
    <p:sldId id="282" r:id="rId13"/>
    <p:sldId id="278" r:id="rId14"/>
    <p:sldId id="285" r:id="rId15"/>
    <p:sldId id="257" r:id="rId16"/>
    <p:sldId id="258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ia.heck@web.de" initials="p" lastIdx="1" clrIdx="0">
    <p:extLst>
      <p:ext uri="{19B8F6BF-5375-455C-9EA6-DF929625EA0E}">
        <p15:presenceInfo xmlns:p15="http://schemas.microsoft.com/office/powerpoint/2012/main" userId="38bcb5957b4ebd3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456155-A7ED-4709-9C70-BB6B40626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73A84C-AFC3-46CD-B592-9B61D4AD1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FC0EA5-FDC0-4E9B-83C7-F234871CB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2C7A-106E-428D-A5E5-645EF2E380FF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777C17-E92E-4385-8C89-0DC04A8D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A871E7-6000-4EE3-8602-1D6D144A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7348-AD90-47BD-9B2A-B026184048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8923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419991-FFA3-4B77-A654-C2C444106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DDCAE1F-4D58-4BCD-8360-5EE795FA8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C48C04-2684-4C4D-AE44-A81E9EC1C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2C7A-106E-428D-A5E5-645EF2E380FF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E042B3-E540-46BC-9047-001E66015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F03087-EDAB-4A8C-A16F-E53131C25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7348-AD90-47BD-9B2A-B026184048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85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74A1D15-EF7D-43A0-A167-414A220DC6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0FDDC0C-B04F-4B2C-95B2-50A9573C50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B3D543-86DF-403C-A5F6-0F24B4FA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2C7A-106E-428D-A5E5-645EF2E380FF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A38B1D-6B4E-440E-BAAC-5E5718C1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EAF742-8954-4D69-9074-C6DB6CCB0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7348-AD90-47BD-9B2A-B026184048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816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37DC5-FD8A-4096-AEA3-9E38EBC3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728EF5-7B19-4B8C-B47C-142AEFEB4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457CA-B574-48C5-8B35-8D3F0867F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2C7A-106E-428D-A5E5-645EF2E380FF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C38864-5CA2-4C39-A28F-6A288423D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E7EF59-F8FD-4315-81A1-CD78AEFF8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7348-AD90-47BD-9B2A-B026184048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288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A23A46-2105-4D51-B325-4720F0DCF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31EC41-D50A-49E1-B6ED-0C7D160A8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A39F6A-D65E-4206-9C7E-8B4FCD7A8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2C7A-106E-428D-A5E5-645EF2E380FF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1F1B74-84A3-44F2-A9D8-F592F3D47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0CDC2A-BDD0-4377-A613-2964EE519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7348-AD90-47BD-9B2A-B026184048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162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3AF07-EFA5-4177-AA63-319B1A5A4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0F3719-1697-403E-A03F-966F96F6D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68B133-0E7B-4432-AE66-8EA97B503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29DABE-CDB9-4448-842A-9F57CCE8D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2C7A-106E-428D-A5E5-645EF2E380FF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1DC450-1796-4DA9-AD65-D0B91890D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F774B4E-5B59-49BF-BC14-75168B8BE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7348-AD90-47BD-9B2A-B026184048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57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A4AEE-D703-447D-A997-7A11E8EEA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DA1D2F-C1E2-4ED7-834B-3176AE36C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2ADFA6C-8F9F-406D-88BD-4D0CA50D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68A9ACA-3045-4DA4-AEF8-921714DBF0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B259317-C5D8-406F-A697-0B508829C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C5C4396-29E7-4094-BE5C-EE11313A3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2C7A-106E-428D-A5E5-645EF2E380FF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B6337EA-4B11-4C4C-AC6A-6CF8850B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F3C360C-D7F6-4525-A621-790BE024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7348-AD90-47BD-9B2A-B026184048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2500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B258DE-684C-4F26-B58A-442963B88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9F4FE85-C06D-4BF5-A246-44128457C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2C7A-106E-428D-A5E5-645EF2E380FF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2CDBE91-5376-4EC4-8994-73142B14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FA2981-C33D-4C44-98CC-C138B49C7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7348-AD90-47BD-9B2A-B026184048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251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70FC629-688C-41D9-9CD3-B77B1D0B4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2C7A-106E-428D-A5E5-645EF2E380FF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4FCBA0-5171-45CE-BC92-C7BA07C08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7A4C7F-AD31-47E7-A353-56B2A5F3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7348-AD90-47BD-9B2A-B026184048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527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9FBF0-7D00-4624-AE91-486CA4F67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C7D182-97F7-4946-8BC2-A56BA7959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2CAE6D-ABE1-4CCD-BDC8-5B89799BC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F4B0DA2-87A7-4EA3-A783-B90968283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2C7A-106E-428D-A5E5-645EF2E380FF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E348423-97FE-43DB-81E7-7FD8608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8BBD886-14BF-4334-9F5C-C85220836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7348-AD90-47BD-9B2A-B026184048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7977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012F18-9F6A-42CD-8506-8B294FF13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890C568-8363-4E36-8E0C-4A4DD3C51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D43DE8-A01E-49C7-ABFA-6D09EB9DE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97B892-D7B3-4E68-BA58-CD6087BA7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2C7A-106E-428D-A5E5-645EF2E380FF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4413A3C-23C3-44EB-8176-A81F9C030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0A5C27D-A077-46B9-AD71-3818AD7DF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7348-AD90-47BD-9B2A-B026184048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085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42CFC88-37D2-4F38-B2DB-063CBAEF6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34584B-36F9-4264-86A6-D2BEFBBAE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D4267-9281-4636-A2C8-BD3BD1CDA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12C7A-106E-428D-A5E5-645EF2E380FF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06FB69-7C1D-4465-B5A7-5CA2BA658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034E85-D2E1-4EE2-8BC7-563829BC9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B7348-AD90-47BD-9B2A-B026184048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74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74CEA5CB-271F-4143-92B4-4647E52042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/>
          <a:stretch/>
        </p:blipFill>
        <p:spPr>
          <a:xfrm>
            <a:off x="4468127" y="0"/>
            <a:ext cx="3255746" cy="389823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4AD830E-1538-4EB3-9F94-4D102D4D0AA8}"/>
              </a:ext>
            </a:extLst>
          </p:cNvPr>
          <p:cNvSpPr txBox="1"/>
          <p:nvPr/>
        </p:nvSpPr>
        <p:spPr>
          <a:xfrm>
            <a:off x="202131" y="6362299"/>
            <a:ext cx="873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Pauline</a:t>
            </a:r>
          </a:p>
        </p:txBody>
      </p:sp>
    </p:spTree>
    <p:extLst>
      <p:ext uri="{BB962C8B-B14F-4D97-AF65-F5344CB8AC3E}">
        <p14:creationId xmlns:p14="http://schemas.microsoft.com/office/powerpoint/2010/main" val="34965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6295885-0B5E-4053-BCDE-4BFF4D141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2667" r="14507"/>
          <a:stretch/>
        </p:blipFill>
        <p:spPr>
          <a:xfrm>
            <a:off x="4190197" y="0"/>
            <a:ext cx="3811605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86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F4834A9-AB44-42A8-80FF-428E988DD8EB}"/>
              </a:ext>
            </a:extLst>
          </p:cNvPr>
          <p:cNvSpPr txBox="1"/>
          <p:nvPr/>
        </p:nvSpPr>
        <p:spPr>
          <a:xfrm>
            <a:off x="202131" y="6362299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Orlando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89647F7-E94F-415C-B9A8-6752C7510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7" t="33000" r="35092" b="24895"/>
          <a:stretch/>
        </p:blipFill>
        <p:spPr>
          <a:xfrm>
            <a:off x="4800599" y="0"/>
            <a:ext cx="2590802" cy="371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39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BA94B28-09F8-45A3-9792-08C78DD3C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7" t="25123" r="43856" b="10877"/>
          <a:stretch/>
        </p:blipFill>
        <p:spPr>
          <a:xfrm>
            <a:off x="4705149" y="0"/>
            <a:ext cx="2781702" cy="667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62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02D8FB5-30AB-443F-8C9A-3EDCF6F26D1F}"/>
              </a:ext>
            </a:extLst>
          </p:cNvPr>
          <p:cNvSpPr txBox="1"/>
          <p:nvPr/>
        </p:nvSpPr>
        <p:spPr>
          <a:xfrm>
            <a:off x="202131" y="6362299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Maxim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5084B638-826D-4B74-8F31-56A304B50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8" t="9122" r="17473" b="1843"/>
          <a:stretch/>
        </p:blipFill>
        <p:spPr>
          <a:xfrm>
            <a:off x="4151697" y="0"/>
            <a:ext cx="3888606" cy="469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97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DACDC6F-92A5-4A09-9785-E66F5E8477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1" r="24351" b="3579"/>
          <a:stretch/>
        </p:blipFill>
        <p:spPr>
          <a:xfrm>
            <a:off x="3949566" y="0"/>
            <a:ext cx="4292868" cy="66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0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D9A9B3FC-19AE-4EE0-B572-59A432DC2A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/>
          <a:stretch/>
        </p:blipFill>
        <p:spPr>
          <a:xfrm>
            <a:off x="3917056" y="0"/>
            <a:ext cx="4357887" cy="403269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4834CC4-9C75-4DE8-943C-462DDE728FFA}"/>
              </a:ext>
            </a:extLst>
          </p:cNvPr>
          <p:cNvSpPr txBox="1"/>
          <p:nvPr/>
        </p:nvSpPr>
        <p:spPr>
          <a:xfrm>
            <a:off x="202131" y="6362299"/>
            <a:ext cx="709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Jakob</a:t>
            </a:r>
          </a:p>
        </p:txBody>
      </p:sp>
    </p:spTree>
    <p:extLst>
      <p:ext uri="{BB962C8B-B14F-4D97-AF65-F5344CB8AC3E}">
        <p14:creationId xmlns:p14="http://schemas.microsoft.com/office/powerpoint/2010/main" val="797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cut/>
      </p:transition>
    </mc:Choice>
    <mc:Fallback xmlns="">
      <p:transition advClick="0" advTm="1000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0BA51D1B-0F29-46D1-B213-8748F4F49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E133F22D-9AC6-4B19-960C-733A06FEC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490537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27B5BD7-7763-4D19-9B0F-9CADF9AA529D}"/>
              </a:ext>
            </a:extLst>
          </p:cNvPr>
          <p:cNvSpPr txBox="1"/>
          <p:nvPr/>
        </p:nvSpPr>
        <p:spPr>
          <a:xfrm>
            <a:off x="202131" y="636229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Lisa</a:t>
            </a:r>
          </a:p>
        </p:txBody>
      </p:sp>
    </p:spTree>
    <p:extLst>
      <p:ext uri="{BB962C8B-B14F-4D97-AF65-F5344CB8AC3E}">
        <p14:creationId xmlns:p14="http://schemas.microsoft.com/office/powerpoint/2010/main" val="385909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DAFD6EE-5E67-435B-AA57-CC9A286C6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29" y="0"/>
            <a:ext cx="4854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1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B03F915-E46E-45FF-84C6-A6AC31822A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2"/>
          <a:stretch/>
        </p:blipFill>
        <p:spPr>
          <a:xfrm>
            <a:off x="3649154" y="0"/>
            <a:ext cx="4893691" cy="599025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7BB3494-E756-4A84-AF98-8E5C254D6067}"/>
              </a:ext>
            </a:extLst>
          </p:cNvPr>
          <p:cNvSpPr txBox="1"/>
          <p:nvPr/>
        </p:nvSpPr>
        <p:spPr>
          <a:xfrm>
            <a:off x="202131" y="6362299"/>
            <a:ext cx="581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Emy</a:t>
            </a:r>
          </a:p>
        </p:txBody>
      </p:sp>
    </p:spTree>
    <p:extLst>
      <p:ext uri="{BB962C8B-B14F-4D97-AF65-F5344CB8AC3E}">
        <p14:creationId xmlns:p14="http://schemas.microsoft.com/office/powerpoint/2010/main" val="73390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0565CF94-E387-4698-A67C-C9BAECC8D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" r="15759"/>
          <a:stretch/>
        </p:blipFill>
        <p:spPr>
          <a:xfrm>
            <a:off x="4084320" y="0"/>
            <a:ext cx="4023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10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A12E8B5-2972-4ADB-A646-2CD146785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79" y="0"/>
            <a:ext cx="4816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1E2212B9-09B7-4B09-86B2-2FADA1564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430" y="0"/>
            <a:ext cx="4675139" cy="283008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1B9996B-CAB5-40A0-973F-2A81E45DEEBC}"/>
              </a:ext>
            </a:extLst>
          </p:cNvPr>
          <p:cNvSpPr txBox="1"/>
          <p:nvPr/>
        </p:nvSpPr>
        <p:spPr>
          <a:xfrm>
            <a:off x="202131" y="6362299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Dean</a:t>
            </a:r>
          </a:p>
        </p:txBody>
      </p:sp>
    </p:spTree>
    <p:extLst>
      <p:ext uri="{BB962C8B-B14F-4D97-AF65-F5344CB8AC3E}">
        <p14:creationId xmlns:p14="http://schemas.microsoft.com/office/powerpoint/2010/main" val="243785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Wand enthält.&#10;&#10;Automatisch generierte Beschreibung">
            <a:extLst>
              <a:ext uri="{FF2B5EF4-FFF2-40B4-BE49-F238E27FC236}">
                <a16:creationId xmlns:a16="http://schemas.microsoft.com/office/drawing/2014/main" id="{3EFC3BD0-CB01-420A-9D13-72FE9A21D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35" y="0"/>
            <a:ext cx="5079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9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B6174B4-2C78-4C1E-825B-ED5E80138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898" y="0"/>
            <a:ext cx="3488204" cy="437066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69B16D0-A93D-4A59-8FBF-3BDB1D1F0A7E}"/>
              </a:ext>
            </a:extLst>
          </p:cNvPr>
          <p:cNvSpPr txBox="1"/>
          <p:nvPr/>
        </p:nvSpPr>
        <p:spPr>
          <a:xfrm>
            <a:off x="202131" y="636229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Ole</a:t>
            </a:r>
          </a:p>
        </p:txBody>
      </p:sp>
    </p:spTree>
    <p:extLst>
      <p:ext uri="{BB962C8B-B14F-4D97-AF65-F5344CB8AC3E}">
        <p14:creationId xmlns:p14="http://schemas.microsoft.com/office/powerpoint/2010/main" val="272091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1193725-395E-4D38-BAE4-DE81D33D9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01" y="0"/>
            <a:ext cx="5073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61840E5C-59A9-492C-A410-DDFD8935C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85" y="167780"/>
            <a:ext cx="4658429" cy="392191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7DA18C3-724A-45E4-827A-B712EA7D9DCB}"/>
              </a:ext>
            </a:extLst>
          </p:cNvPr>
          <p:cNvSpPr txBox="1"/>
          <p:nvPr/>
        </p:nvSpPr>
        <p:spPr>
          <a:xfrm>
            <a:off x="202131" y="6362299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Tim</a:t>
            </a:r>
          </a:p>
        </p:txBody>
      </p:sp>
    </p:spTree>
    <p:extLst>
      <p:ext uri="{BB962C8B-B14F-4D97-AF65-F5344CB8AC3E}">
        <p14:creationId xmlns:p14="http://schemas.microsoft.com/office/powerpoint/2010/main" val="2281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8AEC42D-6D25-44FE-BBEB-67976C91C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12" y="319087"/>
            <a:ext cx="4981575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085397C-E28F-4DAA-9D6D-D77AE85E0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833" y="0"/>
            <a:ext cx="5662334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97B6B9B-C55D-4E28-98A3-68B29399D2E6}"/>
              </a:ext>
            </a:extLst>
          </p:cNvPr>
          <p:cNvSpPr txBox="1"/>
          <p:nvPr/>
        </p:nvSpPr>
        <p:spPr>
          <a:xfrm>
            <a:off x="202131" y="6362299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Linus</a:t>
            </a:r>
          </a:p>
        </p:txBody>
      </p:sp>
    </p:spTree>
    <p:extLst>
      <p:ext uri="{BB962C8B-B14F-4D97-AF65-F5344CB8AC3E}">
        <p14:creationId xmlns:p14="http://schemas.microsoft.com/office/powerpoint/2010/main" val="247060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956A989-455B-472F-AA9B-8EB78F58F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03" y="0"/>
            <a:ext cx="4827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7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E282BB3-C97F-412B-AF3D-8E04B3EB20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4535" r="12842" b="7212"/>
          <a:stretch/>
        </p:blipFill>
        <p:spPr>
          <a:xfrm>
            <a:off x="4309797" y="0"/>
            <a:ext cx="3572405" cy="400411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E7117FB-E704-435C-8160-A90A4BF3E9FA}"/>
              </a:ext>
            </a:extLst>
          </p:cNvPr>
          <p:cNvSpPr txBox="1"/>
          <p:nvPr/>
        </p:nvSpPr>
        <p:spPr>
          <a:xfrm>
            <a:off x="202131" y="6362299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Anna-Lena</a:t>
            </a:r>
          </a:p>
        </p:txBody>
      </p:sp>
    </p:spTree>
    <p:extLst>
      <p:ext uri="{BB962C8B-B14F-4D97-AF65-F5344CB8AC3E}">
        <p14:creationId xmlns:p14="http://schemas.microsoft.com/office/powerpoint/2010/main" val="46187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4C675AF3-C547-41BB-8A0A-18B5185EB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2" t="1139" r="38788"/>
          <a:stretch/>
        </p:blipFill>
        <p:spPr>
          <a:xfrm rot="151035">
            <a:off x="4277258" y="1486"/>
            <a:ext cx="3637482" cy="677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40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748684A-5E74-424C-B7FF-9E9AD6C1D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0" t="12822" r="24613" b="5774"/>
          <a:stretch/>
        </p:blipFill>
        <p:spPr>
          <a:xfrm rot="5400000">
            <a:off x="4599273" y="-301828"/>
            <a:ext cx="2993454" cy="359711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E907C1C-C647-4154-BE47-5BFF38F691C2}"/>
              </a:ext>
            </a:extLst>
          </p:cNvPr>
          <p:cNvSpPr txBox="1"/>
          <p:nvPr/>
        </p:nvSpPr>
        <p:spPr>
          <a:xfrm>
            <a:off x="202131" y="6362299"/>
            <a:ext cx="83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Magda</a:t>
            </a:r>
          </a:p>
        </p:txBody>
      </p:sp>
    </p:spTree>
    <p:extLst>
      <p:ext uri="{BB962C8B-B14F-4D97-AF65-F5344CB8AC3E}">
        <p14:creationId xmlns:p14="http://schemas.microsoft.com/office/powerpoint/2010/main" val="2579226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, Tasche enthält.&#10;&#10;Automatisch generierte Beschreibung">
            <a:extLst>
              <a:ext uri="{FF2B5EF4-FFF2-40B4-BE49-F238E27FC236}">
                <a16:creationId xmlns:a16="http://schemas.microsoft.com/office/drawing/2014/main" id="{06AB4BB9-B30A-4DC9-868C-BA818AB43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t="14931" r="5124" b="7970"/>
          <a:stretch/>
        </p:blipFill>
        <p:spPr>
          <a:xfrm rot="5400000">
            <a:off x="3410549" y="702646"/>
            <a:ext cx="5370900" cy="396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23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Tasche enthält.&#10;&#10;Automatisch generierte Beschreibung">
            <a:extLst>
              <a:ext uri="{FF2B5EF4-FFF2-40B4-BE49-F238E27FC236}">
                <a16:creationId xmlns:a16="http://schemas.microsoft.com/office/drawing/2014/main" id="{04B6F19F-6C16-4CCA-A856-0A830D7911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4" t="4397" r="22982" b="15240"/>
          <a:stretch/>
        </p:blipFill>
        <p:spPr>
          <a:xfrm rot="5400000">
            <a:off x="4454890" y="-328786"/>
            <a:ext cx="3012709" cy="367028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42D116E-3926-448F-9B47-3B7159476078}"/>
              </a:ext>
            </a:extLst>
          </p:cNvPr>
          <p:cNvSpPr txBox="1"/>
          <p:nvPr/>
        </p:nvSpPr>
        <p:spPr>
          <a:xfrm>
            <a:off x="202131" y="6362299"/>
            <a:ext cx="83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Magda</a:t>
            </a:r>
          </a:p>
        </p:txBody>
      </p:sp>
    </p:spTree>
    <p:extLst>
      <p:ext uri="{BB962C8B-B14F-4D97-AF65-F5344CB8AC3E}">
        <p14:creationId xmlns:p14="http://schemas.microsoft.com/office/powerpoint/2010/main" val="2449177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EAD81AEC-A106-42BA-A5BF-211FBB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4" t="4963" r="7228" b="7084"/>
          <a:stretch/>
        </p:blipFill>
        <p:spPr>
          <a:xfrm rot="5400000">
            <a:off x="3381675" y="452388"/>
            <a:ext cx="5428650" cy="452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0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804B46-2E20-4367-9F07-3276FD6F85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 r="21134" b="10187"/>
          <a:stretch/>
        </p:blipFill>
        <p:spPr>
          <a:xfrm rot="16200000">
            <a:off x="4667563" y="-313735"/>
            <a:ext cx="2856876" cy="348434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3B0A42C-AD21-4FB3-8123-2D623DBC999A}"/>
              </a:ext>
            </a:extLst>
          </p:cNvPr>
          <p:cNvSpPr txBox="1"/>
          <p:nvPr/>
        </p:nvSpPr>
        <p:spPr>
          <a:xfrm>
            <a:off x="202131" y="636229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Milan</a:t>
            </a:r>
          </a:p>
        </p:txBody>
      </p:sp>
    </p:spTree>
    <p:extLst>
      <p:ext uri="{BB962C8B-B14F-4D97-AF65-F5344CB8AC3E}">
        <p14:creationId xmlns:p14="http://schemas.microsoft.com/office/powerpoint/2010/main" val="100320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Microsoft Office PowerPoint</Application>
  <PresentationFormat>Breitbild</PresentationFormat>
  <Paragraphs>14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patricia.heck@web.de</dc:creator>
  <cp:lastModifiedBy>patricia.heck@web.de</cp:lastModifiedBy>
  <cp:revision>8</cp:revision>
  <dcterms:created xsi:type="dcterms:W3CDTF">2021-03-04T20:29:37Z</dcterms:created>
  <dcterms:modified xsi:type="dcterms:W3CDTF">2021-03-09T10:51:02Z</dcterms:modified>
</cp:coreProperties>
</file>